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6B5"/>
    <a:srgbClr val="0000FF"/>
    <a:srgbClr val="605EAA"/>
    <a:srgbClr val="A90F9E"/>
    <a:srgbClr val="91268F"/>
    <a:srgbClr val="7030A0"/>
    <a:srgbClr val="ED1D23"/>
    <a:srgbClr val="00A66D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24" autoAdjust="0"/>
  </p:normalViewPr>
  <p:slideViewPr>
    <p:cSldViewPr>
      <p:cViewPr varScale="1">
        <p:scale>
          <a:sx n="53" d="100"/>
          <a:sy n="53" d="100"/>
        </p:scale>
        <p:origin x="-19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67" tIns="46635" rIns="93267" bIns="466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67" tIns="46635" rIns="93267" bIns="46635" rtlCol="0"/>
          <a:lstStyle>
            <a:lvl1pPr algn="r">
              <a:defRPr sz="1200"/>
            </a:lvl1pPr>
          </a:lstStyle>
          <a:p>
            <a:fld id="{78A90740-D27D-44F1-AB94-6CFEC1B48D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67" tIns="46635" rIns="93267" bIns="466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67" tIns="46635" rIns="93267" bIns="46635" rtlCol="0" anchor="b"/>
          <a:lstStyle>
            <a:lvl1pPr algn="r">
              <a:defRPr sz="1200"/>
            </a:lvl1pPr>
          </a:lstStyle>
          <a:p>
            <a:fld id="{4076C6E7-2276-4CAD-9F1E-B42A769E1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1650" cy="465138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9" y="1"/>
            <a:ext cx="3041650" cy="465138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r">
              <a:defRPr sz="1200"/>
            </a:lvl1pPr>
          </a:lstStyle>
          <a:p>
            <a:fld id="{A4EF56A9-0365-4EA3-BE9F-1643118BEE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7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0" rIns="91421" bIns="4571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1"/>
            <a:ext cx="5616575" cy="4187825"/>
          </a:xfrm>
          <a:prstGeom prst="rect">
            <a:avLst/>
          </a:prstGeom>
        </p:spPr>
        <p:txBody>
          <a:bodyPr vert="horz" lIns="91421" tIns="45710" rIns="91421" bIns="457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9201"/>
            <a:ext cx="3041650" cy="465138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9" y="8839201"/>
            <a:ext cx="3041650" cy="465138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r">
              <a:defRPr sz="1200"/>
            </a:lvl1pPr>
          </a:lstStyle>
          <a:p>
            <a:fld id="{2E3D90E2-52E2-4734-B2F8-5863F62DA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1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43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14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86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57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29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00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72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7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Have world book online</a:t>
            </a:r>
            <a:r>
              <a:rPr lang="en-US" baseline="0" dirty="0" smtClean="0"/>
              <a:t> on CPSB website.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 Have bees website pulled up for viewing.</a:t>
            </a:r>
          </a:p>
          <a:p>
            <a:r>
              <a:rPr lang="en-US" baseline="0" dirty="0" smtClean="0"/>
              <a:t>Westwood Elementary</a:t>
            </a:r>
          </a:p>
          <a:p>
            <a:r>
              <a:rPr lang="en-US" baseline="0" dirty="0" smtClean="0"/>
              <a:t>stefanie.self@cpsb.org</a:t>
            </a:r>
          </a:p>
          <a:p>
            <a:r>
              <a:rPr lang="en-US" baseline="0" smtClean="0"/>
              <a:t>donyce.floyd@cpsb.org</a:t>
            </a:r>
            <a:endParaRPr lang="en-US" smtClean="0"/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05998" y="207818"/>
            <a:ext cx="8758708" cy="6442364"/>
          </a:xfrm>
          <a:prstGeom prst="roundRect">
            <a:avLst/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5352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Berlin Sans FB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782781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rgbClr val="5856B5"/>
                </a:solidFill>
                <a:latin typeface="Berlin Sans FB" pitchFamily="34" charset="0"/>
              </a:rPr>
              <a:t>World Book Online</a:t>
            </a:r>
            <a:endParaRPr lang="en-US" sz="2700" dirty="0">
              <a:solidFill>
                <a:srgbClr val="5856B5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1599768"/>
          <a:ext cx="8157882" cy="45100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7117"/>
                <a:gridCol w="6790765"/>
              </a:tblGrid>
              <a:tr h="47841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Follow the directions below to complete the activity.</a:t>
                      </a:r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036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Task: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Open          world book online.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1400" baseline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world book for            kids.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1400" baseline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Next  click on            World of Animals.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1400" baseline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Watch video on making            honey.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130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Evaluation: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_____</a:t>
                      </a: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/>
                      </a:r>
                      <a:br>
                        <a:rPr lang="en-US" sz="1400" baseline="0" dirty="0" smtClean="0"/>
                      </a:br>
                      <a:r>
                        <a:rPr lang="en-US" sz="1400" baseline="0" dirty="0" smtClean="0"/>
                        <a:t>1.  Check off name on sign up sheet.  </a:t>
                      </a:r>
                      <a:endParaRPr lang="en-US" sz="140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30" name="Picture 6" descr="C:\Users\lisa.mullett\AppData\Local\Microsoft\Windows\Temporary Internet Files\Content.IE5\809UCCXZ\MC90043254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177" y="4468091"/>
            <a:ext cx="806689" cy="935026"/>
          </a:xfrm>
          <a:prstGeom prst="rect">
            <a:avLst/>
          </a:prstGeom>
          <a:noFill/>
        </p:spPr>
      </p:pic>
      <p:pic>
        <p:nvPicPr>
          <p:cNvPr id="13" name="Picture 2" descr="C:\Users\lisa.mullett\AppData\Local\Microsoft\Windows\Temporary Internet Files\Content.IE5\7REQTBAR\MC90043982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176" y="2389909"/>
            <a:ext cx="806824" cy="9351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09800" y="10668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Name: _________________________________</a:t>
            </a:r>
            <a:endParaRPr lang="en-US" sz="2400" dirty="0"/>
          </a:p>
        </p:txBody>
      </p:sp>
      <p:pic>
        <p:nvPicPr>
          <p:cNvPr id="9" name="Picture 8" descr="tec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762000"/>
            <a:ext cx="990600" cy="1004751"/>
          </a:xfrm>
          <a:prstGeom prst="rect">
            <a:avLst/>
          </a:prstGeom>
        </p:spPr>
      </p:pic>
      <p:pic>
        <p:nvPicPr>
          <p:cNvPr id="8" name="Picture 7" descr="Captur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95600" y="2133600"/>
            <a:ext cx="381096" cy="370510"/>
          </a:xfrm>
          <a:prstGeom prst="rect">
            <a:avLst/>
          </a:prstGeom>
        </p:spPr>
      </p:pic>
      <p:pic>
        <p:nvPicPr>
          <p:cNvPr id="11" name="Picture 10" descr="Captur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67200" y="3352800"/>
            <a:ext cx="304800" cy="423169"/>
          </a:xfrm>
          <a:prstGeom prst="rect">
            <a:avLst/>
          </a:prstGeom>
        </p:spPr>
      </p:pic>
      <p:pic>
        <p:nvPicPr>
          <p:cNvPr id="12" name="Picture 11" descr="Capture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62400" y="2514600"/>
            <a:ext cx="409633" cy="238159"/>
          </a:xfrm>
          <a:prstGeom prst="rect">
            <a:avLst/>
          </a:prstGeom>
        </p:spPr>
      </p:pic>
      <p:pic>
        <p:nvPicPr>
          <p:cNvPr id="14" name="Picture 13" descr="Capture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05200" y="2895600"/>
            <a:ext cx="277382" cy="3525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70</Words>
  <Application>Microsoft Office PowerPoint</Application>
  <PresentationFormat>Letter Paper (8.5x11 in)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World Book Online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staycle</cp:lastModifiedBy>
  <cp:revision>145</cp:revision>
  <dcterms:created xsi:type="dcterms:W3CDTF">2010-10-27T14:03:14Z</dcterms:created>
  <dcterms:modified xsi:type="dcterms:W3CDTF">2011-06-09T19:21:31Z</dcterms:modified>
</cp:coreProperties>
</file>